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FBF"/>
    <a:srgbClr val="5EE2F4"/>
    <a:srgbClr val="FC8B46"/>
    <a:srgbClr val="D32D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6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20F07A-8108-428B-BD30-6AA253288A0C}" type="datetimeFigureOut">
              <a:rPr lang="it-IT" smtClean="0"/>
              <a:pPr/>
              <a:t>29/05/2022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EE5509-DAD3-4C97-BC45-72F3BAC246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14546" y="142852"/>
            <a:ext cx="6172200" cy="3286148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tx1"/>
                </a:solidFill>
              </a:rPr>
              <a:t>PROGETTO PCTO</a:t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dirty="0" smtClean="0">
                <a:solidFill>
                  <a:schemeClr val="tx1"/>
                </a:solidFill>
              </a:rPr>
              <a:t>“</a:t>
            </a:r>
            <a:r>
              <a:rPr lang="it-IT" sz="4400" i="1" dirty="0" smtClean="0">
                <a:solidFill>
                  <a:schemeClr val="tx1"/>
                </a:solidFill>
              </a:rPr>
              <a:t>NAPOLIMANIA</a:t>
            </a:r>
            <a:r>
              <a:rPr lang="it-IT" sz="4400" dirty="0" smtClean="0">
                <a:solidFill>
                  <a:schemeClr val="tx1"/>
                </a:solidFill>
              </a:rPr>
              <a:t>”</a:t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dirty="0" smtClean="0">
                <a:solidFill>
                  <a:schemeClr val="tx1"/>
                </a:solidFill>
              </a:rPr>
              <a:t>CLASSE 5°E, </a:t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dirty="0" smtClean="0">
                <a:solidFill>
                  <a:schemeClr val="tx1"/>
                </a:solidFill>
              </a:rPr>
              <a:t>ANNO 2021/22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af739208-52f1-4a13-8435-6a5eac2ac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571876"/>
            <a:ext cx="3059106" cy="314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04df56a-9424-4a5a-bbba-872fe78d265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10858" y="1035827"/>
            <a:ext cx="812228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77bd59d6-9650-4194-8c75-9d775d1c3c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857231"/>
            <a:ext cx="3643340" cy="4857785"/>
          </a:xfrm>
        </p:spPr>
      </p:pic>
      <p:pic>
        <p:nvPicPr>
          <p:cNvPr id="5" name="Immagine 4" descr="e0618492-069e-4740-85b8-a8298c40e9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47733"/>
            <a:ext cx="3821933" cy="509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3c321040-bcfa-4029-8ca3-ea680e4faa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642917"/>
            <a:ext cx="3804074" cy="5072099"/>
          </a:xfrm>
        </p:spPr>
      </p:pic>
      <p:pic>
        <p:nvPicPr>
          <p:cNvPr id="5" name="Immagine 4" descr="b217e76e-c8c6-427d-be51-37b662f4e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43050"/>
            <a:ext cx="364332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933d256d-ce7b-4f3e-8155-ab64606335c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3786214" cy="5048285"/>
          </a:xfrm>
        </p:spPr>
      </p:pic>
      <p:pic>
        <p:nvPicPr>
          <p:cNvPr id="7" name="Immagine 6" descr="2070498f-5d11-4ca1-8bd9-30237b775f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00174"/>
            <a:ext cx="364332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7f17dbca-cd2e-4277-bccc-2fc458a318f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3726657" cy="4968876"/>
          </a:xfrm>
        </p:spPr>
      </p:pic>
      <p:pic>
        <p:nvPicPr>
          <p:cNvPr id="5" name="Immagine 4" descr="418c662d-03af-4d12-a134-da604d330a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736"/>
            <a:ext cx="3714757" cy="495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2D5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57f8b76a-36de-4c3f-9e4f-d9be0dc4a3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4929222" cy="3857652"/>
          </a:xfrm>
        </p:spPr>
      </p:pic>
      <p:pic>
        <p:nvPicPr>
          <p:cNvPr id="5" name="Immagine 4" descr="230fc958-b9ff-465a-b704-90a34d8e6e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643050"/>
            <a:ext cx="3500430" cy="466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fbc399c-7351-45b1-9623-b6a06245de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19" y="500042"/>
            <a:ext cx="3482603" cy="4643471"/>
          </a:xfrm>
        </p:spPr>
      </p:pic>
      <p:pic>
        <p:nvPicPr>
          <p:cNvPr id="5" name="Immagine 4" descr="42a62249-78c0-4f5b-88d6-8fc598576d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2" y="2285992"/>
            <a:ext cx="466728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8B4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c711dfd-c13c-4bbf-868a-01b2680d378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5400000">
            <a:off x="928662" y="-214337"/>
            <a:ext cx="3000397" cy="4000530"/>
          </a:xfrm>
        </p:spPr>
      </p:pic>
      <p:pic>
        <p:nvPicPr>
          <p:cNvPr id="5" name="Immagine 4" descr="d93fdde1-78dc-4987-bcf5-1f0eef188f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95425"/>
            <a:ext cx="3679056" cy="4905410"/>
          </a:xfrm>
          <a:prstGeom prst="rect">
            <a:avLst/>
          </a:prstGeom>
        </p:spPr>
      </p:pic>
      <p:pic>
        <p:nvPicPr>
          <p:cNvPr id="6" name="Immagine 5" descr="f573c4fe-7d71-4d84-9330-58acf1560a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589463" y="3429000"/>
            <a:ext cx="2482471" cy="330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38FB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3fb2e27-d5cf-4644-aa9e-b3fb7d1629d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500042"/>
            <a:ext cx="3929089" cy="5238784"/>
          </a:xfrm>
        </p:spPr>
      </p:pic>
      <p:pic>
        <p:nvPicPr>
          <p:cNvPr id="6" name="Immagine 5" descr="88ab63e6-df86-4e5e-99b5-02bbb63eac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28670"/>
            <a:ext cx="3964792" cy="528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</Words>
  <Application>Microsoft Office PowerPoint</Application>
  <PresentationFormat>Presentazione su schermo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Loggia</vt:lpstr>
      <vt:lpstr>PROGETTO PCTO “NAPOLIMANIA” CLASSE 5°E,  ANNO 2021/22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PCTO “NAPOLIMANIA” CLASSE 5°E,  ANNO 2021/22</dc:title>
  <dc:creator>Nicola</dc:creator>
  <cp:lastModifiedBy>Nicola</cp:lastModifiedBy>
  <cp:revision>7</cp:revision>
  <dcterms:created xsi:type="dcterms:W3CDTF">2022-05-29T09:48:06Z</dcterms:created>
  <dcterms:modified xsi:type="dcterms:W3CDTF">2022-05-29T13:34:58Z</dcterms:modified>
</cp:coreProperties>
</file>